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8E5B-0D98-4FE1-9B26-D1041E3A89F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86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272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357F-39F6-401C-9FF8-3072724998F3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3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85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1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0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A624-F501-46A9-B8CA-4949E24E27C8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1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511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0271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9988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881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8321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1959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98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9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C4D3C1-679D-44D8-8A9C-D402CE4EF569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SLO Project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Music Appreciation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</a:t>
            </a:r>
            <a:r>
              <a:rPr lang="en-US" dirty="0">
                <a:solidFill>
                  <a:schemeClr val="tx1"/>
                </a:solidFill>
              </a:rPr>
              <a:t> Name</a:t>
            </a:r>
          </a:p>
          <a:p>
            <a:r>
              <a:rPr lang="en-US" dirty="0">
                <a:solidFill>
                  <a:schemeClr val="tx1"/>
                </a:solidFill>
              </a:rPr>
              <a:t>Instructor’s Name</a:t>
            </a:r>
          </a:p>
          <a:p>
            <a:r>
              <a:rPr lang="en-US" dirty="0">
                <a:solidFill>
                  <a:schemeClr val="tx1"/>
                </a:solidFill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3818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45615"/>
            <a:ext cx="10058400" cy="897259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 and Harmony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305" y="1144331"/>
            <a:ext cx="7407079" cy="5070038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Melody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Harmony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3227759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266" y="302396"/>
            <a:ext cx="9906000" cy="1014365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Middle Ages (450-1450)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364651" y="1312063"/>
            <a:ext cx="4649783" cy="46232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364650" y="2076760"/>
            <a:ext cx="4731349" cy="4005587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338664" y="1312063"/>
            <a:ext cx="4646602" cy="52561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2076760"/>
            <a:ext cx="5113814" cy="3815272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44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0555"/>
            <a:ext cx="9906000" cy="96997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Renaissance</a:t>
            </a:r>
            <a:r>
              <a:rPr lang="en-US" dirty="0"/>
              <a:t> (1450-1600)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255713" y="1420130"/>
            <a:ext cx="4649783" cy="43530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370018" y="2006353"/>
            <a:ext cx="4649783" cy="423252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400808" y="1426999"/>
            <a:ext cx="4646602" cy="43530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72200" y="2006353"/>
            <a:ext cx="4875210" cy="4103491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3021118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80313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Baroque Period (1600-1750)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370018" y="1452273"/>
            <a:ext cx="4649783" cy="53810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41411" y="2247774"/>
            <a:ext cx="4878391" cy="3389547"/>
          </a:xfrm>
        </p:spPr>
        <p:txBody>
          <a:bodyPr>
            <a:normAutofit fontScale="62500" lnSpcReduction="20000"/>
          </a:bodyPr>
          <a:lstStyle/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6505" y="1468021"/>
            <a:ext cx="4646602" cy="53810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247774"/>
            <a:ext cx="4875210" cy="37002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410272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076509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Classical Period (1750-1820)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1773526"/>
            <a:ext cx="4649783" cy="49371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627386"/>
            <a:ext cx="4878391" cy="3611488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6504" y="1773526"/>
            <a:ext cx="4646602" cy="49371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627387"/>
            <a:ext cx="4875210" cy="3611487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3395134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06763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Romantic Period (1820-1900)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686757"/>
            <a:ext cx="4649783" cy="449326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370339"/>
            <a:ext cx="4878391" cy="408372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686757"/>
            <a:ext cx="4646602" cy="449326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70339"/>
            <a:ext cx="4875210" cy="4012706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96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03212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Impressionism (20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Century)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651247"/>
            <a:ext cx="4649783" cy="458203"/>
          </a:xfrm>
        </p:spPr>
        <p:txBody>
          <a:bodyPr/>
          <a:lstStyle/>
          <a:p>
            <a:r>
              <a:rPr lang="en-US" dirty="0"/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379216"/>
            <a:ext cx="4878391" cy="4012705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615735"/>
            <a:ext cx="4646602" cy="493715"/>
          </a:xfrm>
        </p:spPr>
        <p:txBody>
          <a:bodyPr/>
          <a:lstStyle/>
          <a:p>
            <a:r>
              <a:rPr lang="en-US" dirty="0"/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79217"/>
            <a:ext cx="4875210" cy="3932806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135774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8" y="710386"/>
            <a:ext cx="10018713" cy="847725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Expressionism (20th Century)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697327"/>
            <a:ext cx="4649783" cy="475959"/>
          </a:xfrm>
        </p:spPr>
        <p:txBody>
          <a:bodyPr/>
          <a:lstStyle/>
          <a:p>
            <a:r>
              <a:rPr lang="en-US" dirty="0"/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451717"/>
            <a:ext cx="4878391" cy="4028982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697327"/>
            <a:ext cx="4646602" cy="475959"/>
          </a:xfrm>
        </p:spPr>
        <p:txBody>
          <a:bodyPr/>
          <a:lstStyle/>
          <a:p>
            <a:r>
              <a:rPr lang="en-US" dirty="0"/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51717"/>
            <a:ext cx="4875210" cy="3886939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3182444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82391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Century (1900-Present)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443039"/>
            <a:ext cx="4649783" cy="47595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112885"/>
            <a:ext cx="4878391" cy="3678313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6504" y="1443039"/>
            <a:ext cx="4646602" cy="49371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12885"/>
            <a:ext cx="4875210" cy="3678313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102787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82391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8" y="1734581"/>
            <a:ext cx="4649783" cy="823912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9787" y="1734581"/>
            <a:ext cx="4646602" cy="823912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10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918</TotalTime>
  <Words>204</Words>
  <Application>Microsoft Office PowerPoint</Application>
  <PresentationFormat>Widescreen</PresentationFormat>
  <Paragraphs>168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Corbel</vt:lpstr>
      <vt:lpstr>Parallax</vt:lpstr>
      <vt:lpstr>SLO Project  Music Appreciation</vt:lpstr>
      <vt:lpstr>Melody and Harmony</vt:lpstr>
      <vt:lpstr>Middle Ages (450-1450)</vt:lpstr>
      <vt:lpstr>Renaissance (1450-1600)</vt:lpstr>
      <vt:lpstr>Baroque Period (1600-1750)</vt:lpstr>
      <vt:lpstr>Classical Period (1750-1820)</vt:lpstr>
      <vt:lpstr>Romantic Period (1820-1900)</vt:lpstr>
      <vt:lpstr>Impressionism (20th Century)</vt:lpstr>
      <vt:lpstr>Expressionism (20th Century)</vt:lpstr>
      <vt:lpstr>20th Century (1900-Present)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 Music Appreciation Project</dc:title>
  <dc:creator>Haley Hopkins</dc:creator>
  <cp:lastModifiedBy>LaDell Finister</cp:lastModifiedBy>
  <cp:revision>51</cp:revision>
  <dcterms:created xsi:type="dcterms:W3CDTF">2018-04-04T23:17:07Z</dcterms:created>
  <dcterms:modified xsi:type="dcterms:W3CDTF">2019-11-14T03:34:51Z</dcterms:modified>
</cp:coreProperties>
</file>